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1" autoAdjust="0"/>
    <p:restoredTop sz="94660"/>
  </p:normalViewPr>
  <p:slideViewPr>
    <p:cSldViewPr snapToGrid="0">
      <p:cViewPr varScale="1">
        <p:scale>
          <a:sx n="89" d="100"/>
          <a:sy n="89" d="100"/>
        </p:scale>
        <p:origin x="60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516794-AD5A-4DDE-BD1A-F53FD6D857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EED8E61-9C12-453E-A867-A99CE634FF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86BF3C2-3ADE-4F80-8921-CC6372F5D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0C6C6-248B-4651-A7CA-A3FD03B489C9}" type="datetimeFigureOut">
              <a:rPr kumimoji="1" lang="ja-JP" altLang="en-US" smtClean="0"/>
              <a:t>2021/8/16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91D569D-2FF1-4E71-8A9D-4C60BAE6A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A231DBE-46BC-4926-A7D7-0CAEFC77E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71EFD-34C0-43A2-B90E-D3AC858ED4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7706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9D948F-45CC-4E69-BE0C-7076D6C08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817BE48-2502-499E-A5C8-43790ED9C1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0257FDC-A6A0-4AC1-BA94-C668BAD51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0C6C6-248B-4651-A7CA-A3FD03B489C9}" type="datetimeFigureOut">
              <a:rPr kumimoji="1" lang="ja-JP" altLang="en-US" smtClean="0"/>
              <a:t>2021/8/16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F685BB3-EBF4-457D-9B28-5453304E0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5883A36-8B05-41B2-912D-545DAB2B7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71EFD-34C0-43A2-B90E-D3AC858ED4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2428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A99B469-09AB-428F-BA4A-A4754961D3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03B44FF-6DAD-46DD-8F7B-236F3EB5FB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A629ADC-D5D9-4EBD-9D62-DB989E201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0C6C6-248B-4651-A7CA-A3FD03B489C9}" type="datetimeFigureOut">
              <a:rPr kumimoji="1" lang="ja-JP" altLang="en-US" smtClean="0"/>
              <a:t>2021/8/16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3A9AB5-E91D-4141-9E92-B1618B597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A9C0630-EC0D-4E10-AC47-E461CFD67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71EFD-34C0-43A2-B90E-D3AC858ED4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3502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65FACCF-8D95-46E3-9B6B-177C338C1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94FA8D1-51C9-4322-A21C-CFDE4FFB28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6DDA411-5C73-48AC-B8B2-288F6091A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0C6C6-248B-4651-A7CA-A3FD03B489C9}" type="datetimeFigureOut">
              <a:rPr kumimoji="1" lang="ja-JP" altLang="en-US" smtClean="0"/>
              <a:t>2021/8/16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C18C103-90E1-4CFC-8066-4285213BD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7AE1C34-9D99-4DE4-8A6D-673F220D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71EFD-34C0-43A2-B90E-D3AC858ED4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0569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836689-FBFA-4323-B518-07A18869A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5C8A8B-2D34-469C-B72C-35F4D0C111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C49C444-E8B7-4D9E-AC02-B4AB8EC65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0C6C6-248B-4651-A7CA-A3FD03B489C9}" type="datetimeFigureOut">
              <a:rPr kumimoji="1" lang="ja-JP" altLang="en-US" smtClean="0"/>
              <a:t>2021/8/16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2A6D066-8273-4104-A7B5-D678649C8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0FB2B8C-2A65-4867-A4CC-01A342C69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71EFD-34C0-43A2-B90E-D3AC858ED4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9771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B4AAAC-E0F2-4E31-8027-A11B98374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04AA00B-2350-4B32-8792-7945C37119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17F6924-1EBD-4263-A041-12F93A7B84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2E11F67-34E2-42FF-A34B-A565C0F9E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0C6C6-248B-4651-A7CA-A3FD03B489C9}" type="datetimeFigureOut">
              <a:rPr kumimoji="1" lang="ja-JP" altLang="en-US" smtClean="0"/>
              <a:t>2021/8/16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1C047C1-0001-456B-BFB4-1D827482A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4B90AFE-CB90-4408-A3C4-F3722107E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71EFD-34C0-43A2-B90E-D3AC858ED4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3157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2C84EB-1122-470C-B89C-86173EB2B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F2BAD2D-0DF9-4557-9FDE-14CFB40DAE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71DFAC4-525E-4D01-A7E2-8ED817CCFE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42AF2CE-AF20-460A-A877-FFE4AC68C7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62AD726-3EB6-4E53-B886-903DE635DC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1CC45FE-AFED-407A-A1DF-2936D6DED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0C6C6-248B-4651-A7CA-A3FD03B489C9}" type="datetimeFigureOut">
              <a:rPr kumimoji="1" lang="ja-JP" altLang="en-US" smtClean="0"/>
              <a:t>2021/8/16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EFE2190-9370-44FD-9AB3-40C967271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C47CD00-7960-4A62-B1A2-B8E5267E3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71EFD-34C0-43A2-B90E-D3AC858ED4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9021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4B3B57-F04C-4317-A2F3-27A992E5D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D0BFBA-F8AE-4FCE-98D8-DE9295FF7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0C6C6-248B-4651-A7CA-A3FD03B489C9}" type="datetimeFigureOut">
              <a:rPr kumimoji="1" lang="ja-JP" altLang="en-US" smtClean="0"/>
              <a:t>2021/8/16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AA16F41-9613-45AB-B7D7-D26D4CAB6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2CDC089-0438-43B3-946B-810198E41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71EFD-34C0-43A2-B90E-D3AC858ED4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5023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77717AF-9303-4822-B3D1-C4B630900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0C6C6-248B-4651-A7CA-A3FD03B489C9}" type="datetimeFigureOut">
              <a:rPr kumimoji="1" lang="ja-JP" altLang="en-US" smtClean="0"/>
              <a:t>2021/8/16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5B87505-1E00-4B8F-9EEB-910F74711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F75BDA7-A7A2-4746-A361-6D3DDFD43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71EFD-34C0-43A2-B90E-D3AC858ED4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577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96CD3F-6B1B-4141-B561-BEBACA8B3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7B81350-59E8-4F03-B5C5-2DBB71F115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21FA8A2-67CF-4F54-981A-3672687818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BD74235-D068-4E89-91E1-E1587F1A5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0C6C6-248B-4651-A7CA-A3FD03B489C9}" type="datetimeFigureOut">
              <a:rPr kumimoji="1" lang="ja-JP" altLang="en-US" smtClean="0"/>
              <a:t>2021/8/16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FF6DA70-250B-4F12-9E66-DADBC8F1E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20B1A55-536A-41B3-9639-D9E2E826D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71EFD-34C0-43A2-B90E-D3AC858ED4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1223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B4CAE8-669B-4FA3-A35A-F53C4F23C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D987A85-2C42-462E-9248-563D0F24E3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BF3DD41-BB89-4F60-83BB-4EF2C85B81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9975B5C-6CC8-4BB8-9683-69625FE2C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0C6C6-248B-4651-A7CA-A3FD03B489C9}" type="datetimeFigureOut">
              <a:rPr kumimoji="1" lang="ja-JP" altLang="en-US" smtClean="0"/>
              <a:t>2021/8/16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3C097F2-9654-47CD-B9E9-8EDB1D2AB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D00B064-FAC2-4DB3-B5A5-CBE237E0A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71EFD-34C0-43A2-B90E-D3AC858ED4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5098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89932FD-DDBB-47F2-B0CB-1D77586F0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AA1D058-73E6-4FC9-9221-74F999145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4ED9941-18E6-4126-ACB6-0CD8DF45DC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60C6C6-248B-4651-A7CA-A3FD03B489C9}" type="datetimeFigureOut">
              <a:rPr kumimoji="1" lang="ja-JP" altLang="en-US" smtClean="0"/>
              <a:t>2021/8/16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4F33FF1-26FB-4A47-B853-F8722C6D9D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047A100-E6A0-4AE1-A2EA-CE6F3ADE6E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71EFD-34C0-43A2-B90E-D3AC858ED4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2373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OVID-19ワクチンは各々どんな違いがある？ コロナ ワクチン 会社 種類">
            <a:extLst>
              <a:ext uri="{FF2B5EF4-FFF2-40B4-BE49-F238E27FC236}">
                <a16:creationId xmlns:a16="http://schemas.microsoft.com/office/drawing/2014/main" id="{97E8CDBC-1C9F-45BD-97CE-77C6810C841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26"/>
          <a:stretch/>
        </p:blipFill>
        <p:spPr bwMode="auto">
          <a:xfrm>
            <a:off x="6202936" y="2417542"/>
            <a:ext cx="1757928" cy="2022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5F8C1F4-13C7-4217-9765-6F3FBA1238A8}"/>
              </a:ext>
            </a:extLst>
          </p:cNvPr>
          <p:cNvSpPr txBox="1"/>
          <p:nvPr/>
        </p:nvSpPr>
        <p:spPr>
          <a:xfrm>
            <a:off x="256043" y="305569"/>
            <a:ext cx="120340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新型コロナワクチンは直ちにに受けましょう！！！！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4C8F431-E3DD-4BCD-951F-18562705661D}"/>
              </a:ext>
            </a:extLst>
          </p:cNvPr>
          <p:cNvSpPr txBox="1"/>
          <p:nvPr/>
        </p:nvSpPr>
        <p:spPr>
          <a:xfrm>
            <a:off x="819886" y="5105718"/>
            <a:ext cx="107661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妊活中・妊娠中・授乳中　いずれも構いません。</a:t>
            </a:r>
            <a:endParaRPr kumimoji="1" lang="en-US" altLang="ja-JP" sz="32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3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コロナで重症になる前に注射しましょう。</a:t>
            </a:r>
            <a:endParaRPr kumimoji="1" lang="en-US" altLang="ja-JP" sz="32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r"/>
            <a:r>
              <a:rPr kumimoji="1" lang="en-US" altLang="ja-JP" dirty="0"/>
              <a:t>2021</a:t>
            </a:r>
            <a:r>
              <a:rPr kumimoji="1" lang="ja-JP" altLang="en-US" dirty="0"/>
              <a:t>年</a:t>
            </a:r>
            <a:r>
              <a:rPr kumimoji="1" lang="en-US" altLang="ja-JP" dirty="0"/>
              <a:t>8</a:t>
            </a:r>
            <a:r>
              <a:rPr kumimoji="1" lang="ja-JP" altLang="en-US" dirty="0"/>
              <a:t>月</a:t>
            </a:r>
            <a:r>
              <a:rPr kumimoji="1" lang="en-US" altLang="ja-JP" dirty="0"/>
              <a:t>16</a:t>
            </a:r>
            <a:r>
              <a:rPr kumimoji="1" lang="ja-JP" altLang="en-US" dirty="0"/>
              <a:t>日</a:t>
            </a:r>
            <a:r>
              <a:rPr kumimoji="1" lang="en-US" altLang="ja-JP" dirty="0"/>
              <a:t>(</a:t>
            </a:r>
            <a:r>
              <a:rPr kumimoji="1" lang="ja-JP" altLang="en-US" dirty="0"/>
              <a:t>月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  <p:pic>
        <p:nvPicPr>
          <p:cNvPr id="1028" name="Picture 4" descr="妊婦さん・授乳婦さん・妊活中の方に向けての新型コロナワクチン接種 ...">
            <a:extLst>
              <a:ext uri="{FF2B5EF4-FFF2-40B4-BE49-F238E27FC236}">
                <a16:creationId xmlns:a16="http://schemas.microsoft.com/office/drawing/2014/main" id="{25BADDFA-1ED1-401B-BCA3-5E751D5CA3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6273" y="1124363"/>
            <a:ext cx="3823209" cy="3544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星: 16 pt 6">
            <a:extLst>
              <a:ext uri="{FF2B5EF4-FFF2-40B4-BE49-F238E27FC236}">
                <a16:creationId xmlns:a16="http://schemas.microsoft.com/office/drawing/2014/main" id="{AABF1C42-40C6-4762-90D4-2E8646076620}"/>
              </a:ext>
            </a:extLst>
          </p:cNvPr>
          <p:cNvSpPr/>
          <p:nvPr/>
        </p:nvSpPr>
        <p:spPr>
          <a:xfrm>
            <a:off x="8272631" y="1752282"/>
            <a:ext cx="3119717" cy="2856651"/>
          </a:xfrm>
          <a:prstGeom prst="star16">
            <a:avLst/>
          </a:prstGeom>
          <a:solidFill>
            <a:schemeClr val="bg1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当院在庫品薄です</a:t>
            </a:r>
          </a:p>
        </p:txBody>
      </p:sp>
    </p:spTree>
    <p:extLst>
      <p:ext uri="{BB962C8B-B14F-4D97-AF65-F5344CB8AC3E}">
        <p14:creationId xmlns:p14="http://schemas.microsoft.com/office/powerpoint/2010/main" val="28357897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44</Words>
  <Application>Microsoft Office PowerPoint</Application>
  <PresentationFormat>ワイド画面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BIZ UDPゴシック</vt:lpstr>
      <vt:lpstr>HGP創英ﾌﾟﾚｾﾞﾝｽEB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山元 慎一</dc:creator>
  <cp:lastModifiedBy>山元 慎一</cp:lastModifiedBy>
  <cp:revision>2</cp:revision>
  <dcterms:created xsi:type="dcterms:W3CDTF">2021-08-16T01:35:39Z</dcterms:created>
  <dcterms:modified xsi:type="dcterms:W3CDTF">2021-08-16T02:13:48Z</dcterms:modified>
</cp:coreProperties>
</file>